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63" r:id="rId3"/>
    <p:sldId id="257" r:id="rId4"/>
    <p:sldId id="262" r:id="rId5"/>
    <p:sldId id="264" r:id="rId6"/>
    <p:sldId id="267" r:id="rId7"/>
    <p:sldId id="268" r:id="rId8"/>
    <p:sldId id="265" r:id="rId9"/>
    <p:sldId id="269" r:id="rId10"/>
    <p:sldId id="271" r:id="rId11"/>
    <p:sldId id="272" r:id="rId12"/>
    <p:sldId id="273" r:id="rId13"/>
    <p:sldId id="270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3025"/>
  </p:normalViewPr>
  <p:slideViewPr>
    <p:cSldViewPr snapToGrid="0" snapToObjects="1">
      <p:cViewPr varScale="1">
        <p:scale>
          <a:sx n="54" d="100"/>
          <a:sy n="54" d="100"/>
        </p:scale>
        <p:origin x="10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C634B-77AE-4A4B-AF8E-7B309F730C7C}" type="datetimeFigureOut">
              <a:rPr lang="en-US" smtClean="0"/>
              <a:t>2/27/17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9B742-4960-F345-A599-0BE173506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99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hyperlink" Target="https://developer.android.com/training/improving-layouts/smooth-scrolling.html#ViewHolder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design/spec/components/buttons-floating-action-button.html" TargetMode="External"/><Relationship Id="rId4" Type="http://schemas.openxmlformats.org/officeDocument/2006/relationships/hyperlink" Target="http://developer.android.com/intl/es/reference/android/support/design/widget/FloatingActionButton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Relationship Id="rId3" Type="http://schemas.openxmlformats.org/officeDocument/2006/relationships/hyperlink" Target="https://materialdesignicons.com/" TargetMode="Externa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://www.hermosaprogramacion.com/2014/09/android-layouts-views/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s://github.com/bumptech/glide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hyperlink" Target="http://hermosaprogramacion.blogspot.com/2014/09/android-action-bar#action-button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95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fontAlgn="base"/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Manejar</a:t>
            </a:r>
            <a:r>
              <a:rPr lang="en-US" sz="1200" b="0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</a:t>
            </a:r>
            <a:r>
              <a:rPr lang="en-US" sz="1200" b="0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Click </a:t>
            </a:r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Items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selecciona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escucha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OnItemClickListener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disparar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onItemClick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permitirá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onItemClick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primero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presionado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tercero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maneja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cuarto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obtuvimos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Lead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presionado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entrada.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construimos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cadena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desplegamos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 Toast 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82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fontAlgn="base"/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Personalizar</a:t>
            </a:r>
            <a:r>
              <a:rPr lang="en-US" sz="1200" b="0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Selector De Una </a:t>
            </a:r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endParaRPr lang="en-US" sz="1200" b="0" i="0" kern="1200" cap="all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StateListDrawable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View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interactuar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StateListDrawable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compuesto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relacionados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¿Has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color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presionados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iluminado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le llama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Presionado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(pressed).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momentáneamente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StateListDrawable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predeterminado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Presionado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sostenidamente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“(long pressed),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Enfocado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focusabled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Seleccionado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(selected), etc.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Selector para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StateListDrawable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un view antes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relacionará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imágenes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&lt;selector&gt;.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&lt;item&gt;que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contendrán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6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Patrón</a:t>
            </a:r>
            <a:r>
              <a:rPr lang="en-US" sz="1200" b="0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ViewHolder</a:t>
            </a:r>
            <a:r>
              <a:rPr lang="en-US" sz="1200" b="0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Optimizar</a:t>
            </a:r>
            <a:r>
              <a:rPr lang="en-US" sz="1200" b="0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endParaRPr lang="en-US" sz="1200" b="0" i="0" kern="1200" cap="all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llama un gran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cantidad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findViewById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trabajo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considerablemente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recomienda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patrón ViewHolder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Una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almacena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anidada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adapter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Comprobar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fueron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guardadas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ViewHolder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salvarlas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existentes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14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47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Floating Action Button </a:t>
            </a:r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Material Design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dice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Google en la documentación del Material Design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 float action button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destacar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app.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caracteriza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 circular,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superficie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forma,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desplazarse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interactuar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(56dp) y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(24dp). El primero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proporcionar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mejor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patrón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orientación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el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floating action button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 define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 smtClean="0"/>
              <a:t>FloatingActionButton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Xml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&lt;</a:t>
            </a:r>
            <a:r>
              <a:rPr lang="en-US" dirty="0" err="1" smtClean="0"/>
              <a:t>android.support.design.widget.FloatingActionButton</a:t>
            </a:r>
            <a:r>
              <a:rPr lang="en-US" dirty="0" smtClean="0"/>
              <a:t>&gt;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view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layout.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37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android:layout_margin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márgenes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floating action button.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16dp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márgenes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android:src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floating action button. 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descargar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recomiendo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herramienta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Material Design Icons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 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app:fabSize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floating action button.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valor normal para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estándar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56dp o mini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24dp.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app:backgroundTint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color para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Como dice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background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colorAccent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programáticamente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setBackgroundTintList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alternativa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CoordinatorLayout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fin. 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app:layout_anchor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id del view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cuál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anclará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app:layout_anchorGravity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Valor de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constantes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gravedad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relativas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view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layout_anchor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coordinator layout 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entrega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especial al view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app:layout_anchor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que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absoluta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relativas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anclado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floating action button.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fab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izquierdo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start|top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app:layout_anchorGravity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6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04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vertical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de Android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 llama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preparada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desplegará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comportamientos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dificultan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total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automáticamente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scrolling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que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desplegar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ocultos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Estructuralmente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 View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específico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fila.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ScrollView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desplazamiento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vertical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agota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2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Poblar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Un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endParaRPr lang="en-US" sz="1200" b="1" i="0" kern="1200" cap="all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necesarios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conecta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tratase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corriente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alimenta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televisor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proveer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Views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programáticamente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Dependiendo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naturaleza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elegirá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prefabricado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SDK de Android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extenderlos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satisfacer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-Adapter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relacionas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inmediatamente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comienza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poblarla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getCount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Retorna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cantidad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valor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items.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getItem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un Cursor.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Retorna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View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Aunque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únicos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mi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significativos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entender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59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ArrayAdapter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habíamos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Android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subclases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sencillos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genérica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cualquier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un layout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preestablecido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Android,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toString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automáticamente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dos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TextViews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 context: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getActivity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resource: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layout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fila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simple_list_item_1.xml. Este layout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solo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contendrá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fila. 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líneas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simple_list_item_2.xml.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T[] objects: Array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genérico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List&lt;T&gt;.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Vincula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ListView.setAdapter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():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13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06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prestablecido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?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listPreferredItemHeight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altura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mínima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lead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Evita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acomodar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apariencia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predefinida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?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textAppearanceListItem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tools:text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experimental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ventana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app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hasta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ahora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imagen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obliga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sobrescribir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LeadsAdapter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extiéndela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&lt;Lead&gt;.</a:t>
            </a:r>
          </a:p>
          <a:p>
            <a:pPr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class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LeadsAdapter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extends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ArrayAdapter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&lt;Lead&gt; {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constructor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leads. Llama al constructor padre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anteriormente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 super()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entrantes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que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layout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0,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Lead,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sobrescribir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son: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position: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actual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procesar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 view actual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null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se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ViewGroup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parent: El padre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LayoutInflater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layout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view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actual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setup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views.</a:t>
            </a:r>
          </a:p>
          <a:p>
            <a:pPr fontAlgn="base"/>
            <a:endParaRPr lang="en-US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 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librería Glide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cargar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imágenes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forma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asíncrona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no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entorpecer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hilo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principal de la UI. Para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usarla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siguiente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dependencia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build.gradle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nivel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módulo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compile 'com.github.bumptech.glide:glide:3.7.0'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53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último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leads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patrón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ficticio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alimentará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LeadsRepository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Actualizar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endParaRPr lang="en-US" sz="1200" b="1" i="0" kern="1200" cap="all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encargado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notifyDataSetChanged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 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llama,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refrescados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percibe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automáticamente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modifiquen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son: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final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Elimina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Elimina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añadir un Action Button a la Action Bar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“ELIMINAR TODO”,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tendrá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limpiar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clear() 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6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29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2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2242" y="1300785"/>
            <a:ext cx="5818746" cy="2509213"/>
          </a:xfrm>
        </p:spPr>
        <p:txBody>
          <a:bodyPr/>
          <a:lstStyle/>
          <a:p>
            <a:r>
              <a:rPr lang="en-US" dirty="0" smtClean="0"/>
              <a:t>CLASS 9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2242" y="3886200"/>
            <a:ext cx="5818746" cy="1371599"/>
          </a:xfrm>
        </p:spPr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 and adapters </a:t>
            </a:r>
          </a:p>
          <a:p>
            <a:r>
              <a:rPr lang="en-US" dirty="0"/>
              <a:t>Floating Action Button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00188" y="3556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47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07898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414448" y="188312"/>
            <a:ext cx="2587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1" cap="all" dirty="0" err="1"/>
              <a:t>OnITEMCLICKLISTENER</a:t>
            </a:r>
            <a:r>
              <a:rPr lang="en-US" b="1" cap="all" dirty="0"/>
              <a:t>()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365" y="825410"/>
            <a:ext cx="2997733" cy="603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0789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826" y="0"/>
            <a:ext cx="3856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91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07898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25989" y="2174393"/>
            <a:ext cx="5818746" cy="250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View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39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8179" y="2142996"/>
            <a:ext cx="5818746" cy="2509213"/>
          </a:xfrm>
        </p:spPr>
        <p:txBody>
          <a:bodyPr/>
          <a:lstStyle/>
          <a:p>
            <a:r>
              <a:rPr lang="en-US" dirty="0"/>
              <a:t>Floating Action Button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00188" y="3556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70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00188" y="355600"/>
            <a:ext cx="6502400" cy="650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238" y="0"/>
            <a:ext cx="2235200" cy="2171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5476" y="2171700"/>
            <a:ext cx="8706524" cy="42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18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54" y="312153"/>
            <a:ext cx="6502400" cy="6502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684" y="846890"/>
            <a:ext cx="3185176" cy="5387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508" y="312153"/>
            <a:ext cx="6502400" cy="6502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898" y="743284"/>
            <a:ext cx="3207619" cy="53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08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54" y="312153"/>
            <a:ext cx="6502400" cy="650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684" y="846890"/>
            <a:ext cx="3185176" cy="538747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758711" y="1031413"/>
            <a:ext cx="6433289" cy="250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ANIMATION</a:t>
            </a:r>
          </a:p>
          <a:p>
            <a:r>
              <a:rPr lang="en-US" sz="2400" dirty="0" err="1"/>
              <a:t>AnimationUtils.loadInterpolator</a:t>
            </a:r>
            <a:r>
              <a:rPr lang="en-US" sz="2400" dirty="0"/>
              <a:t>()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155" y="3932989"/>
            <a:ext cx="5232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8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3997" y="-338599"/>
            <a:ext cx="4508797" cy="76222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497" y="0"/>
            <a:ext cx="4455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09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44" y="0"/>
            <a:ext cx="3407898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124" y="464208"/>
            <a:ext cx="6959600" cy="116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624" y="2081268"/>
            <a:ext cx="68961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0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7417" y="-244006"/>
            <a:ext cx="4508797" cy="76222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228" y="0"/>
            <a:ext cx="8912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91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23" y="0"/>
            <a:ext cx="340789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774" y="1608082"/>
            <a:ext cx="8615226" cy="299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47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23" y="0"/>
            <a:ext cx="3407898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392" y="0"/>
            <a:ext cx="5506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35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3997" y="-338599"/>
            <a:ext cx="4508797" cy="76222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266" y="0"/>
            <a:ext cx="5802103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48" y="0"/>
            <a:ext cx="3407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50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55" y="0"/>
            <a:ext cx="6908800" cy="664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48" y="0"/>
            <a:ext cx="3407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4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07898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44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8412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622</TotalTime>
  <Words>275</Words>
  <Application>Microsoft Macintosh PowerPoint</Application>
  <PresentationFormat>Widescreen</PresentationFormat>
  <Paragraphs>134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Tw Cen MT</vt:lpstr>
      <vt:lpstr>Arial</vt:lpstr>
      <vt:lpstr>Droplet</vt:lpstr>
      <vt:lpstr>CLASS 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Floating Action Button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9</dc:title>
  <dc:creator>Alejandro Uribe</dc:creator>
  <cp:lastModifiedBy>Alejandro Uribe</cp:lastModifiedBy>
  <cp:revision>41</cp:revision>
  <dcterms:created xsi:type="dcterms:W3CDTF">2017-02-23T18:36:57Z</dcterms:created>
  <dcterms:modified xsi:type="dcterms:W3CDTF">2017-02-27T20:27:15Z</dcterms:modified>
</cp:coreProperties>
</file>